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Relationship Id="rId11" Type="http://schemas.openxmlformats.org/officeDocument/2006/relationships/image" Target="../media/image83.png"/><Relationship Id="rId12" Type="http://schemas.openxmlformats.org/officeDocument/2006/relationships/image" Target="../media/image84.png"/><Relationship Id="rId13" Type="http://schemas.openxmlformats.org/officeDocument/2006/relationships/image" Target="../media/image85.png"/><Relationship Id="rId14" Type="http://schemas.openxmlformats.org/officeDocument/2006/relationships/image" Target="../media/image86.png"/><Relationship Id="rId15" Type="http://schemas.openxmlformats.org/officeDocument/2006/relationships/image" Target="../media/image87.png"/><Relationship Id="rId16" Type="http://schemas.openxmlformats.org/officeDocument/2006/relationships/image" Target="../media/image8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2" Type="http://schemas.openxmlformats.org/officeDocument/2006/relationships/image" Target="../media/image45.png"/><Relationship Id="rId13" Type="http://schemas.openxmlformats.org/officeDocument/2006/relationships/image" Target="../media/image46.png"/><Relationship Id="rId14" Type="http://schemas.openxmlformats.org/officeDocument/2006/relationships/image" Target="../media/image4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39746" y="-95238"/>
            <a:ext cx="10845968" cy="10476190"/>
            <a:chOff x="7439746" y="-95238"/>
            <a:chExt cx="10845968" cy="104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39746" y="-95238"/>
              <a:ext cx="10845968" cy="104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66671" y="3311781"/>
            <a:ext cx="5780952" cy="34857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79049" y="6658059"/>
            <a:ext cx="2704762" cy="9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432040" y="2904501"/>
            <a:ext cx="554362" cy="554362"/>
            <a:chOff x="12432040" y="2904501"/>
            <a:chExt cx="554362" cy="5543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32040" y="2904501"/>
              <a:ext cx="554362" cy="5543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18650" y="2736749"/>
            <a:ext cx="335503" cy="335503"/>
            <a:chOff x="12818650" y="2736749"/>
            <a:chExt cx="335503" cy="33550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18650" y="2736749"/>
              <a:ext cx="335503" cy="3355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34380" y="-47619"/>
            <a:ext cx="1410571" cy="10380952"/>
            <a:chOff x="-134380" y="-47619"/>
            <a:chExt cx="1410571" cy="1038095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34380" y="-47619"/>
              <a:ext cx="1410571" cy="1038095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79049" y="7606840"/>
            <a:ext cx="2476190" cy="249523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3041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123077"/>
            <a:ext cx="18495929" cy="2952294"/>
            <a:chOff x="-95238" y="-123077"/>
            <a:chExt cx="18495929" cy="29522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123077"/>
              <a:ext cx="18495929" cy="295229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77735" y="9415373"/>
            <a:ext cx="828571" cy="14761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6651" y="383723"/>
            <a:ext cx="2247619" cy="20761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0995" y="1276881"/>
            <a:ext cx="9133333" cy="1466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82839" y="3193738"/>
            <a:ext cx="17600441" cy="6287234"/>
            <a:chOff x="382839" y="3193738"/>
            <a:chExt cx="17600441" cy="62872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2839" y="3193738"/>
              <a:ext cx="17600441" cy="62872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3041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123077"/>
            <a:ext cx="18495929" cy="2952294"/>
            <a:chOff x="-95238" y="-123077"/>
            <a:chExt cx="18495929" cy="29522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123077"/>
              <a:ext cx="18495929" cy="295229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77735" y="9415373"/>
            <a:ext cx="828571" cy="14761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6651" y="383723"/>
            <a:ext cx="2247619" cy="20761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0995" y="1276878"/>
            <a:ext cx="9133333" cy="14761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67184" y="3169191"/>
            <a:ext cx="17346123" cy="6311780"/>
            <a:chOff x="367184" y="3169191"/>
            <a:chExt cx="17346123" cy="63117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7184" y="3169191"/>
              <a:ext cx="17346123" cy="63117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3041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07633" y="1159144"/>
            <a:ext cx="11643347" cy="7092078"/>
            <a:chOff x="-1407633" y="1159144"/>
            <a:chExt cx="11643347" cy="70920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7633" y="1159144"/>
              <a:ext cx="11643347" cy="70920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66668" y="1297298"/>
            <a:ext cx="3190476" cy="10000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48630" y="3124239"/>
            <a:ext cx="7009524" cy="13333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79144" y="4862897"/>
            <a:ext cx="2504762" cy="6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42857" y="7262357"/>
            <a:ext cx="834427" cy="834427"/>
            <a:chOff x="8742857" y="7262357"/>
            <a:chExt cx="834427" cy="8344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42857" y="7262357"/>
              <a:ext cx="834427" cy="83442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79144" y="7277544"/>
            <a:ext cx="3419048" cy="11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499190" y="4570436"/>
            <a:ext cx="10370704" cy="1144842"/>
            <a:chOff x="12499190" y="4570436"/>
            <a:chExt cx="10370704" cy="114484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2499190" y="4570436"/>
              <a:ext cx="10370704" cy="114484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408497" y="9402811"/>
            <a:ext cx="885714" cy="8571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694340" y="4725644"/>
            <a:ext cx="834427" cy="834427"/>
            <a:chOff x="8694340" y="4725644"/>
            <a:chExt cx="834427" cy="83442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94340" y="4725644"/>
              <a:ext cx="834427" cy="8344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25644" y="5917085"/>
            <a:ext cx="834427" cy="834427"/>
            <a:chOff x="8725644" y="5917085"/>
            <a:chExt cx="834427" cy="8344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25644" y="5917085"/>
              <a:ext cx="834427" cy="83442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055181" y="4378170"/>
            <a:ext cx="2228571" cy="150476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879144" y="6016447"/>
            <a:ext cx="4780952" cy="68571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132634" y="5657457"/>
            <a:ext cx="1990476" cy="141904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157322" y="6959395"/>
            <a:ext cx="1866667" cy="14095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09600" y="3169948"/>
            <a:ext cx="6920111" cy="3892563"/>
            <a:chOff x="709600" y="3169948"/>
            <a:chExt cx="6920111" cy="389256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9600" y="3169948"/>
              <a:ext cx="6920111" cy="38925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44234" y="-330465"/>
            <a:ext cx="9835662" cy="11062185"/>
            <a:chOff x="-344234" y="-330465"/>
            <a:chExt cx="9835662" cy="110621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44234" y="-330465"/>
              <a:ext cx="9835662" cy="110621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1433" y="3593533"/>
            <a:ext cx="6790476" cy="21904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366116" y="9415373"/>
            <a:ext cx="857143" cy="85714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3041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7904260" cy="10285061"/>
            <a:chOff x="0" y="0"/>
            <a:chExt cx="7904260" cy="102850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904260" cy="102850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28895" y="-94519"/>
            <a:ext cx="138724" cy="10474753"/>
            <a:chOff x="7828895" y="-94519"/>
            <a:chExt cx="138724" cy="104747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28895" y="-94519"/>
              <a:ext cx="138724" cy="1047475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06376" y="3868912"/>
            <a:ext cx="4666667" cy="98095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56060" y="5570017"/>
            <a:ext cx="5171429" cy="98095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06373" y="1942592"/>
            <a:ext cx="2495238" cy="296190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06376" y="7223748"/>
            <a:ext cx="3495238" cy="17428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04011" y="4469228"/>
            <a:ext cx="4542857" cy="13619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60665" y="3669767"/>
            <a:ext cx="1234861" cy="1234861"/>
            <a:chOff x="7260665" y="3669767"/>
            <a:chExt cx="1234861" cy="12348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60665" y="3669767"/>
              <a:ext cx="1234861" cy="1234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60126" y="1975907"/>
            <a:ext cx="1235939" cy="1235939"/>
            <a:chOff x="7260126" y="1975907"/>
            <a:chExt cx="1235939" cy="123593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60126" y="1975907"/>
              <a:ext cx="1235939" cy="12359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61114" y="7054433"/>
            <a:ext cx="1233962" cy="1233962"/>
            <a:chOff x="7261114" y="7054433"/>
            <a:chExt cx="1233962" cy="12339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61114" y="7054433"/>
              <a:ext cx="1233962" cy="12339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60665" y="5362549"/>
            <a:ext cx="1233962" cy="1233962"/>
            <a:chOff x="7260665" y="5362549"/>
            <a:chExt cx="1233962" cy="123396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60665" y="5362549"/>
              <a:ext cx="1233962" cy="123396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362973" y="9415368"/>
            <a:ext cx="904762" cy="7809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434425" y="2150671"/>
            <a:ext cx="910919" cy="915162"/>
            <a:chOff x="7434425" y="2150671"/>
            <a:chExt cx="910919" cy="91516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34425" y="2150671"/>
              <a:ext cx="910919" cy="9151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498010" y="7305651"/>
            <a:ext cx="812500" cy="693875"/>
            <a:chOff x="7498010" y="7305651"/>
            <a:chExt cx="812500" cy="69387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98010" y="7305651"/>
              <a:ext cx="812500" cy="6938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552271" y="5535261"/>
            <a:ext cx="703976" cy="728754"/>
            <a:chOff x="7552271" y="5535261"/>
            <a:chExt cx="703976" cy="72875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52271" y="5535261"/>
              <a:ext cx="703976" cy="72875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512385" y="3950814"/>
            <a:ext cx="691056" cy="690818"/>
            <a:chOff x="7512385" y="3950814"/>
            <a:chExt cx="691056" cy="69081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12385" y="3950814"/>
              <a:ext cx="691056" cy="6908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041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610287" y="5336211"/>
            <a:ext cx="2466667" cy="179047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61908" y="3930469"/>
            <a:ext cx="3285714" cy="279047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362973" y="9415368"/>
            <a:ext cx="857143" cy="7809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61665" y="-219755"/>
            <a:ext cx="8043810" cy="10725223"/>
            <a:chOff x="-561665" y="-219755"/>
            <a:chExt cx="8043810" cy="107252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61665" y="-219755"/>
              <a:ext cx="8043810" cy="107252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3041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123077"/>
            <a:ext cx="18495929" cy="2952294"/>
            <a:chOff x="-95238" y="-123077"/>
            <a:chExt cx="18495929" cy="29522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123077"/>
              <a:ext cx="18495929" cy="295229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62973" y="9415368"/>
            <a:ext cx="847619" cy="7809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6668" y="1362183"/>
            <a:ext cx="2733333" cy="14761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83621" y="3429335"/>
            <a:ext cx="5304762" cy="80190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1590" y="3059226"/>
            <a:ext cx="6171429" cy="6171429"/>
            <a:chOff x="411590" y="3059226"/>
            <a:chExt cx="6171429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1590" y="3059226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34131" y="3815876"/>
            <a:ext cx="6189877" cy="6189877"/>
            <a:chOff x="3834131" y="3815876"/>
            <a:chExt cx="6189877" cy="61898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34131" y="3815876"/>
              <a:ext cx="6189877" cy="61898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61274" y="-183593"/>
            <a:ext cx="6434596" cy="10724433"/>
            <a:chOff x="11961274" y="-183593"/>
            <a:chExt cx="6434596" cy="107244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61274" y="-183593"/>
              <a:ext cx="6434596" cy="107244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9068" y="956897"/>
            <a:ext cx="2733333" cy="14761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66506" y="2371064"/>
            <a:ext cx="4119048" cy="6200794"/>
            <a:chOff x="766506" y="2371064"/>
            <a:chExt cx="4119048" cy="62007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6506" y="2371064"/>
              <a:ext cx="4119048" cy="620079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70325" y="6885544"/>
            <a:ext cx="2657143" cy="11238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7696" y="2605193"/>
            <a:ext cx="3716667" cy="3716667"/>
            <a:chOff x="967696" y="2605193"/>
            <a:chExt cx="3716667" cy="37166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7696" y="2605193"/>
              <a:ext cx="3716667" cy="371666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362973" y="9415373"/>
            <a:ext cx="838095" cy="14761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138194" y="2376210"/>
            <a:ext cx="4119048" cy="6200794"/>
            <a:chOff x="5138194" y="2376210"/>
            <a:chExt cx="4119048" cy="620079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38194" y="2376210"/>
              <a:ext cx="4119048" cy="62007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38194" y="2419337"/>
            <a:ext cx="4119048" cy="6200794"/>
            <a:chOff x="5138194" y="2419337"/>
            <a:chExt cx="4119048" cy="62007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38194" y="2419337"/>
              <a:ext cx="4119048" cy="620079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861446" y="6922926"/>
            <a:ext cx="2285714" cy="6857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385893" y="2371064"/>
            <a:ext cx="4119048" cy="6200794"/>
            <a:chOff x="9385893" y="2371064"/>
            <a:chExt cx="4119048" cy="62007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85893" y="2371064"/>
              <a:ext cx="4119048" cy="62007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87084" y="2648320"/>
            <a:ext cx="3716667" cy="3716667"/>
            <a:chOff x="9587084" y="2648320"/>
            <a:chExt cx="3716667" cy="371666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87084" y="2648320"/>
              <a:ext cx="3716667" cy="371666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09144" y="6885544"/>
            <a:ext cx="2542857" cy="112381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339385" y="2648320"/>
            <a:ext cx="3716667" cy="3716667"/>
            <a:chOff x="5339385" y="2648320"/>
            <a:chExt cx="3716667" cy="371666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39385" y="2648320"/>
              <a:ext cx="3716667" cy="3716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3041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23492" y="3001625"/>
            <a:ext cx="6304762" cy="41523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62973" y="9415373"/>
            <a:ext cx="857143" cy="14761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61665" y="-219755"/>
            <a:ext cx="8043810" cy="10725223"/>
            <a:chOff x="-561665" y="-219755"/>
            <a:chExt cx="8043810" cy="1072522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61665" y="-219755"/>
              <a:ext cx="8043810" cy="107252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3041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123077"/>
            <a:ext cx="18495929" cy="2952294"/>
            <a:chOff x="-95238" y="-123077"/>
            <a:chExt cx="18495929" cy="29522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123077"/>
              <a:ext cx="18495929" cy="295229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62973" y="9415373"/>
            <a:ext cx="847619" cy="14857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9166" y="673109"/>
            <a:ext cx="2276190" cy="148571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11956" y="3345723"/>
            <a:ext cx="2114286" cy="47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51732" y="2389847"/>
            <a:ext cx="6078107" cy="8104143"/>
            <a:chOff x="2051732" y="2389847"/>
            <a:chExt cx="6078107" cy="8104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2051732" y="2389847"/>
              <a:ext cx="6078107" cy="8104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3041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123077"/>
            <a:ext cx="18495929" cy="2952294"/>
            <a:chOff x="-95238" y="-123077"/>
            <a:chExt cx="18495929" cy="29522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123077"/>
              <a:ext cx="18495929" cy="295229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62973" y="9415373"/>
            <a:ext cx="857143" cy="14857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7917" y="673109"/>
            <a:ext cx="2276190" cy="148571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52763" y="3129259"/>
            <a:ext cx="2419048" cy="45447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4106" y="3186400"/>
            <a:ext cx="10802332" cy="6294571"/>
            <a:chOff x="814106" y="3186400"/>
            <a:chExt cx="10802332" cy="6294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4106" y="3186400"/>
              <a:ext cx="10802332" cy="6294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3041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69831" y="3358710"/>
            <a:ext cx="7019048" cy="379047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62973" y="9415373"/>
            <a:ext cx="838095" cy="14857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61665" y="-219755"/>
            <a:ext cx="8043810" cy="10725223"/>
            <a:chOff x="-561665" y="-219755"/>
            <a:chExt cx="8043810" cy="1072522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61665" y="-219755"/>
              <a:ext cx="8043810" cy="107252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2020-12-06T03:22:58Z</dcterms:created>
  <dcterms:modified xsi:type="dcterms:W3CDTF">2020-12-06T03:22:58Z</dcterms:modified>
</cp:coreProperties>
</file>